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3"/>
    <p:sldId id="260" r:id="rId4"/>
    <p:sldId id="257" r:id="rId5"/>
    <p:sldId id="258" r:id="rId6"/>
    <p:sldId id="265" r:id="rId7"/>
    <p:sldId id="261" r:id="rId8"/>
    <p:sldId id="262" r:id="rId9"/>
    <p:sldId id="263" r:id="rId10"/>
    <p:sldId id="271" r:id="rId11"/>
    <p:sldId id="279" r:id="rId12"/>
    <p:sldId id="272" r:id="rId14"/>
    <p:sldId id="27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EC30124-0E39-4FD6-AB3F-0736F9270B26}">
          <p14:sldIdLst>
            <p14:sldId id="256"/>
            <p14:sldId id="260"/>
            <p14:sldId id="257"/>
          </p14:sldIdLst>
        </p14:section>
        <p14:section name="Untitled Section" id="{3946729D-9F8F-4B97-8171-9F803664EA89}">
          <p14:sldIdLst>
            <p14:sldId id="258"/>
          </p14:sldIdLst>
        </p14:section>
        <p14:section name="Untitled Section" id="{701207F3-959F-4717-91DC-B7F7322859DC}">
          <p14:sldIdLst/>
        </p14:section>
        <p14:section name="Untitled Section" id="{6D6A372C-283F-4EE8-A4A0-D8B139522F4E}">
          <p14:sldIdLst>
            <p14:sldId id="265"/>
            <p14:sldId id="261"/>
            <p14:sldId id="262"/>
            <p14:sldId id="272"/>
            <p14:sldId id="274"/>
            <p14:sldId id="271"/>
            <p14:sldId id="279"/>
            <p14:sldId id="26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38" autoAdjust="0"/>
    <p:restoredTop sz="94184" autoAdjust="0"/>
  </p:normalViewPr>
  <p:slideViewPr>
    <p:cSldViewPr snapToGrid="0">
      <p:cViewPr>
        <p:scale>
          <a:sx n="45" d="100"/>
          <a:sy n="45" d="100"/>
        </p:scale>
        <p:origin x="1728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F610AF-005C-46C2-BF6B-D8C8A8834362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61FA9CE-B9AF-4BFF-89C4-5389EE91EA62}">
      <dgm:prSet/>
      <dgm:spPr/>
      <dgm:t>
        <a:bodyPr/>
        <a:lstStyle/>
        <a:p>
          <a:r>
            <a:rPr lang="en-US" dirty="0"/>
            <a:t>source to develop early learning skills for younger children.....</a:t>
          </a:r>
        </a:p>
      </dgm:t>
    </dgm:pt>
    <dgm:pt modelId="{93A514D7-B1C7-4BD5-A1DD-3BD1104A6572}" cxnId="{BEB3DBA4-93EA-46FD-A6F2-14B9C97EC704}" type="parTrans">
      <dgm:prSet/>
      <dgm:spPr/>
      <dgm:t>
        <a:bodyPr/>
        <a:lstStyle/>
        <a:p>
          <a:endParaRPr lang="en-US"/>
        </a:p>
      </dgm:t>
    </dgm:pt>
    <dgm:pt modelId="{F456E8CC-4E29-435F-BA96-57380DEAEF9E}" cxnId="{BEB3DBA4-93EA-46FD-A6F2-14B9C97EC704}" type="sibTrans">
      <dgm:prSet/>
      <dgm:spPr/>
      <dgm:t>
        <a:bodyPr/>
        <a:lstStyle/>
        <a:p>
          <a:endParaRPr lang="en-US"/>
        </a:p>
      </dgm:t>
    </dgm:pt>
    <dgm:pt modelId="{7F9A64EE-D81C-48E6-9390-1FC25596BCEB}">
      <dgm:prSet/>
      <dgm:spPr/>
      <dgm:t>
        <a:bodyPr/>
        <a:lstStyle/>
        <a:p>
          <a:r>
            <a:rPr lang="en-US" dirty="0"/>
            <a:t>Enhances memory, be improved multi-tasking skills</a:t>
          </a:r>
        </a:p>
      </dgm:t>
    </dgm:pt>
    <dgm:pt modelId="{977D18B5-CFF2-4DA5-8417-C94532A02BE4}" cxnId="{658D3DDF-DA10-4C62-A698-F54CE9D94298}" type="parTrans">
      <dgm:prSet/>
      <dgm:spPr/>
      <dgm:t>
        <a:bodyPr/>
        <a:lstStyle/>
        <a:p>
          <a:endParaRPr lang="en-US"/>
        </a:p>
      </dgm:t>
    </dgm:pt>
    <dgm:pt modelId="{EEC14CA4-DAE1-4663-8257-55D56D0F4B87}" cxnId="{658D3DDF-DA10-4C62-A698-F54CE9D94298}" type="sibTrans">
      <dgm:prSet/>
      <dgm:spPr/>
      <dgm:t>
        <a:bodyPr/>
        <a:lstStyle/>
        <a:p>
          <a:endParaRPr lang="en-US"/>
        </a:p>
      </dgm:t>
    </dgm:pt>
    <dgm:pt modelId="{E1DE21B6-3483-443E-A28B-05BC4C499A98}">
      <dgm:prSet/>
      <dgm:spPr/>
      <dgm:t>
        <a:bodyPr/>
        <a:lstStyle/>
        <a:p>
          <a:r>
            <a:rPr lang="en-US" dirty="0"/>
            <a:t>It helps reduce stress....</a:t>
          </a:r>
        </a:p>
      </dgm:t>
    </dgm:pt>
    <dgm:pt modelId="{EBF796AA-A6FA-4DF1-9120-F8DCC97B6B37}" cxnId="{3427A072-96B8-4193-9891-9BC785C42474}" type="parTrans">
      <dgm:prSet/>
      <dgm:spPr/>
      <dgm:t>
        <a:bodyPr/>
        <a:lstStyle/>
        <a:p>
          <a:endParaRPr lang="en-US"/>
        </a:p>
      </dgm:t>
    </dgm:pt>
    <dgm:pt modelId="{49673D03-6962-4225-B349-960C069DA3B5}" cxnId="{3427A072-96B8-4193-9891-9BC785C42474}" type="sibTrans">
      <dgm:prSet/>
      <dgm:spPr/>
      <dgm:t>
        <a:bodyPr/>
        <a:lstStyle/>
        <a:p>
          <a:endParaRPr lang="en-US"/>
        </a:p>
      </dgm:t>
    </dgm:pt>
    <dgm:pt modelId="{0F457550-4D59-4674-9E99-00784113E569}">
      <dgm:prSet/>
      <dgm:spPr/>
      <dgm:t>
        <a:bodyPr/>
        <a:lstStyle/>
        <a:p>
          <a:r>
            <a:rPr lang="en-US" dirty="0"/>
            <a:t>brain's speed and concentration….</a:t>
          </a:r>
        </a:p>
      </dgm:t>
    </dgm:pt>
    <dgm:pt modelId="{9578DA1F-1799-43C0-84C5-5B1FF3EA4F8C}" cxnId="{381728DC-81F6-44E1-BB8F-42962EC92389}" type="parTrans">
      <dgm:prSet/>
      <dgm:spPr/>
      <dgm:t>
        <a:bodyPr/>
        <a:lstStyle/>
        <a:p>
          <a:endParaRPr lang="en-US"/>
        </a:p>
      </dgm:t>
    </dgm:pt>
    <dgm:pt modelId="{598D85B4-DE02-4DB6-880C-D4AB2C8A0592}" cxnId="{381728DC-81F6-44E1-BB8F-42962EC92389}" type="sibTrans">
      <dgm:prSet/>
      <dgm:spPr/>
      <dgm:t>
        <a:bodyPr/>
        <a:lstStyle/>
        <a:p>
          <a:endParaRPr lang="en-US"/>
        </a:p>
      </dgm:t>
    </dgm:pt>
    <dgm:pt modelId="{924677B2-7DC5-4A1F-A534-15320CB6C6A4}">
      <dgm:prSet/>
      <dgm:spPr/>
      <dgm:t>
        <a:bodyPr/>
        <a:lstStyle/>
        <a:p>
          <a:r>
            <a:rPr lang="en-US" dirty="0"/>
            <a:t>It elevates one’s mood....</a:t>
          </a:r>
        </a:p>
      </dgm:t>
    </dgm:pt>
    <dgm:pt modelId="{13841C49-3327-456F-B2B6-153ED3CAD84D}" cxnId="{70546F4E-22F4-4BC3-87E2-26F136CFF4A1}" type="parTrans">
      <dgm:prSet/>
      <dgm:spPr/>
      <dgm:t>
        <a:bodyPr/>
        <a:lstStyle/>
        <a:p>
          <a:endParaRPr lang="en-US"/>
        </a:p>
      </dgm:t>
    </dgm:pt>
    <dgm:pt modelId="{CB948766-27B5-4D97-AA55-E4A12135997A}" cxnId="{70546F4E-22F4-4BC3-87E2-26F136CFF4A1}" type="sibTrans">
      <dgm:prSet/>
      <dgm:spPr/>
      <dgm:t>
        <a:bodyPr/>
        <a:lstStyle/>
        <a:p>
          <a:endParaRPr lang="en-US"/>
        </a:p>
      </dgm:t>
    </dgm:pt>
    <dgm:pt modelId="{A9371174-7C25-4DD5-AB2A-94EE99C985DF}" type="pres">
      <dgm:prSet presAssocID="{E6F610AF-005C-46C2-BF6B-D8C8A8834362}" presName="vert0" presStyleCnt="0">
        <dgm:presLayoutVars>
          <dgm:dir/>
          <dgm:animOne val="branch"/>
          <dgm:animLvl val="lvl"/>
        </dgm:presLayoutVars>
      </dgm:prSet>
      <dgm:spPr/>
    </dgm:pt>
    <dgm:pt modelId="{8EA836B6-9B47-4551-B158-CE391B1C6CAC}" type="pres">
      <dgm:prSet presAssocID="{261FA9CE-B9AF-4BFF-89C4-5389EE91EA62}" presName="thickLine" presStyleLbl="alignNode1" presStyleIdx="0" presStyleCnt="5"/>
      <dgm:spPr/>
    </dgm:pt>
    <dgm:pt modelId="{67637169-F9EA-44FB-AA50-1DF5F304097D}" type="pres">
      <dgm:prSet presAssocID="{261FA9CE-B9AF-4BFF-89C4-5389EE91EA62}" presName="horz1" presStyleCnt="0"/>
      <dgm:spPr/>
    </dgm:pt>
    <dgm:pt modelId="{AE28A632-B1E7-4CDC-8E3F-B16A2453DDC9}" type="pres">
      <dgm:prSet presAssocID="{261FA9CE-B9AF-4BFF-89C4-5389EE91EA62}" presName="tx1" presStyleLbl="revTx" presStyleIdx="0" presStyleCnt="5"/>
      <dgm:spPr/>
    </dgm:pt>
    <dgm:pt modelId="{3D61A91F-ADB1-4A08-BD40-3B0650CB0620}" type="pres">
      <dgm:prSet presAssocID="{261FA9CE-B9AF-4BFF-89C4-5389EE91EA62}" presName="vert1" presStyleCnt="0"/>
      <dgm:spPr/>
    </dgm:pt>
    <dgm:pt modelId="{22ACBFBE-8B5A-4433-8C2C-17740024933A}" type="pres">
      <dgm:prSet presAssocID="{7F9A64EE-D81C-48E6-9390-1FC25596BCEB}" presName="thickLine" presStyleLbl="alignNode1" presStyleIdx="1" presStyleCnt="5"/>
      <dgm:spPr/>
    </dgm:pt>
    <dgm:pt modelId="{0CA38CAF-B00A-48DE-822E-FF94F3A47751}" type="pres">
      <dgm:prSet presAssocID="{7F9A64EE-D81C-48E6-9390-1FC25596BCEB}" presName="horz1" presStyleCnt="0"/>
      <dgm:spPr/>
    </dgm:pt>
    <dgm:pt modelId="{CDD125EB-5F40-44A9-9EC0-1A9F8EC59F2D}" type="pres">
      <dgm:prSet presAssocID="{7F9A64EE-D81C-48E6-9390-1FC25596BCEB}" presName="tx1" presStyleLbl="revTx" presStyleIdx="1" presStyleCnt="5"/>
      <dgm:spPr/>
    </dgm:pt>
    <dgm:pt modelId="{F5924B6C-2371-4E37-B8C2-5100FBCA29AC}" type="pres">
      <dgm:prSet presAssocID="{7F9A64EE-D81C-48E6-9390-1FC25596BCEB}" presName="vert1" presStyleCnt="0"/>
      <dgm:spPr/>
    </dgm:pt>
    <dgm:pt modelId="{3E62DB8D-C32F-4A2F-96E2-1B7B9F13630B}" type="pres">
      <dgm:prSet presAssocID="{E1DE21B6-3483-443E-A28B-05BC4C499A98}" presName="thickLine" presStyleLbl="alignNode1" presStyleIdx="2" presStyleCnt="5"/>
      <dgm:spPr/>
    </dgm:pt>
    <dgm:pt modelId="{95630C84-1117-4B94-8883-CACFC6C03C80}" type="pres">
      <dgm:prSet presAssocID="{E1DE21B6-3483-443E-A28B-05BC4C499A98}" presName="horz1" presStyleCnt="0"/>
      <dgm:spPr/>
    </dgm:pt>
    <dgm:pt modelId="{498B039D-6147-4C0F-A33D-92616F94A433}" type="pres">
      <dgm:prSet presAssocID="{E1DE21B6-3483-443E-A28B-05BC4C499A98}" presName="tx1" presStyleLbl="revTx" presStyleIdx="2" presStyleCnt="5"/>
      <dgm:spPr/>
    </dgm:pt>
    <dgm:pt modelId="{E564AD2D-059F-4297-A197-ABD20248A452}" type="pres">
      <dgm:prSet presAssocID="{E1DE21B6-3483-443E-A28B-05BC4C499A98}" presName="vert1" presStyleCnt="0"/>
      <dgm:spPr/>
    </dgm:pt>
    <dgm:pt modelId="{6E0A63B0-B2BB-4E9C-9C63-F49DC9115475}" type="pres">
      <dgm:prSet presAssocID="{0F457550-4D59-4674-9E99-00784113E569}" presName="thickLine" presStyleLbl="alignNode1" presStyleIdx="3" presStyleCnt="5"/>
      <dgm:spPr/>
    </dgm:pt>
    <dgm:pt modelId="{D7CE3E19-6F6E-46AB-949A-C1FB5CD3CB11}" type="pres">
      <dgm:prSet presAssocID="{0F457550-4D59-4674-9E99-00784113E569}" presName="horz1" presStyleCnt="0"/>
      <dgm:spPr/>
    </dgm:pt>
    <dgm:pt modelId="{A9E88FAD-57D8-4325-9282-92F51B2AB993}" type="pres">
      <dgm:prSet presAssocID="{0F457550-4D59-4674-9E99-00784113E569}" presName="tx1" presStyleLbl="revTx" presStyleIdx="3" presStyleCnt="5"/>
      <dgm:spPr/>
    </dgm:pt>
    <dgm:pt modelId="{C3F1C0EA-A20C-4ED9-A55D-971BF54C16EE}" type="pres">
      <dgm:prSet presAssocID="{0F457550-4D59-4674-9E99-00784113E569}" presName="vert1" presStyleCnt="0"/>
      <dgm:spPr/>
    </dgm:pt>
    <dgm:pt modelId="{7C305B5E-E304-468B-AB10-E2F2F51FC5CF}" type="pres">
      <dgm:prSet presAssocID="{924677B2-7DC5-4A1F-A534-15320CB6C6A4}" presName="thickLine" presStyleLbl="alignNode1" presStyleIdx="4" presStyleCnt="5"/>
      <dgm:spPr/>
    </dgm:pt>
    <dgm:pt modelId="{2F4AB9EC-FF8B-4282-A1E8-AB62972FCFC3}" type="pres">
      <dgm:prSet presAssocID="{924677B2-7DC5-4A1F-A534-15320CB6C6A4}" presName="horz1" presStyleCnt="0"/>
      <dgm:spPr/>
    </dgm:pt>
    <dgm:pt modelId="{4E4F93D1-775F-4C5D-AC8A-B9875D89FCC6}" type="pres">
      <dgm:prSet presAssocID="{924677B2-7DC5-4A1F-A534-15320CB6C6A4}" presName="tx1" presStyleLbl="revTx" presStyleIdx="4" presStyleCnt="5"/>
      <dgm:spPr/>
    </dgm:pt>
    <dgm:pt modelId="{84943447-987B-41E8-B46D-92CFDAC98F96}" type="pres">
      <dgm:prSet presAssocID="{924677B2-7DC5-4A1F-A534-15320CB6C6A4}" presName="vert1" presStyleCnt="0"/>
      <dgm:spPr/>
    </dgm:pt>
  </dgm:ptLst>
  <dgm:cxnLst>
    <dgm:cxn modelId="{201EA519-C52F-4C25-AD4A-9A4453858225}" type="presOf" srcId="{E6F610AF-005C-46C2-BF6B-D8C8A8834362}" destId="{A9371174-7C25-4DD5-AB2A-94EE99C985DF}" srcOrd="0" destOrd="0" presId="urn:microsoft.com/office/officeart/2008/layout/LinedList"/>
    <dgm:cxn modelId="{70546F4E-22F4-4BC3-87E2-26F136CFF4A1}" srcId="{E6F610AF-005C-46C2-BF6B-D8C8A8834362}" destId="{924677B2-7DC5-4A1F-A534-15320CB6C6A4}" srcOrd="4" destOrd="0" parTransId="{13841C49-3327-456F-B2B6-153ED3CAD84D}" sibTransId="{CB948766-27B5-4D97-AA55-E4A12135997A}"/>
    <dgm:cxn modelId="{3427A072-96B8-4193-9891-9BC785C42474}" srcId="{E6F610AF-005C-46C2-BF6B-D8C8A8834362}" destId="{E1DE21B6-3483-443E-A28B-05BC4C499A98}" srcOrd="2" destOrd="0" parTransId="{EBF796AA-A6FA-4DF1-9120-F8DCC97B6B37}" sibTransId="{49673D03-6962-4225-B349-960C069DA3B5}"/>
    <dgm:cxn modelId="{E60A088D-2AF1-47A3-B347-07415653F34E}" type="presOf" srcId="{261FA9CE-B9AF-4BFF-89C4-5389EE91EA62}" destId="{AE28A632-B1E7-4CDC-8E3F-B16A2453DDC9}" srcOrd="0" destOrd="0" presId="urn:microsoft.com/office/officeart/2008/layout/LinedList"/>
    <dgm:cxn modelId="{BEB3DBA4-93EA-46FD-A6F2-14B9C97EC704}" srcId="{E6F610AF-005C-46C2-BF6B-D8C8A8834362}" destId="{261FA9CE-B9AF-4BFF-89C4-5389EE91EA62}" srcOrd="0" destOrd="0" parTransId="{93A514D7-B1C7-4BD5-A1DD-3BD1104A6572}" sibTransId="{F456E8CC-4E29-435F-BA96-57380DEAEF9E}"/>
    <dgm:cxn modelId="{35DA7AB5-F001-4E04-AAF3-C477D3E96DA6}" type="presOf" srcId="{0F457550-4D59-4674-9E99-00784113E569}" destId="{A9E88FAD-57D8-4325-9282-92F51B2AB993}" srcOrd="0" destOrd="0" presId="urn:microsoft.com/office/officeart/2008/layout/LinedList"/>
    <dgm:cxn modelId="{3B01F4D7-EDF9-4D9D-BC23-B08CF2EBA828}" type="presOf" srcId="{7F9A64EE-D81C-48E6-9390-1FC25596BCEB}" destId="{CDD125EB-5F40-44A9-9EC0-1A9F8EC59F2D}" srcOrd="0" destOrd="0" presId="urn:microsoft.com/office/officeart/2008/layout/LinedList"/>
    <dgm:cxn modelId="{AF794ED8-04D1-40E8-83D3-44D2C08DC499}" type="presOf" srcId="{924677B2-7DC5-4A1F-A534-15320CB6C6A4}" destId="{4E4F93D1-775F-4C5D-AC8A-B9875D89FCC6}" srcOrd="0" destOrd="0" presId="urn:microsoft.com/office/officeart/2008/layout/LinedList"/>
    <dgm:cxn modelId="{381728DC-81F6-44E1-BB8F-42962EC92389}" srcId="{E6F610AF-005C-46C2-BF6B-D8C8A8834362}" destId="{0F457550-4D59-4674-9E99-00784113E569}" srcOrd="3" destOrd="0" parTransId="{9578DA1F-1799-43C0-84C5-5B1FF3EA4F8C}" sibTransId="{598D85B4-DE02-4DB6-880C-D4AB2C8A0592}"/>
    <dgm:cxn modelId="{658D3DDF-DA10-4C62-A698-F54CE9D94298}" srcId="{E6F610AF-005C-46C2-BF6B-D8C8A8834362}" destId="{7F9A64EE-D81C-48E6-9390-1FC25596BCEB}" srcOrd="1" destOrd="0" parTransId="{977D18B5-CFF2-4DA5-8417-C94532A02BE4}" sibTransId="{EEC14CA4-DAE1-4663-8257-55D56D0F4B87}"/>
    <dgm:cxn modelId="{5275CEE4-0DE8-4A8E-961B-E07B1A6AD3A3}" type="presOf" srcId="{E1DE21B6-3483-443E-A28B-05BC4C499A98}" destId="{498B039D-6147-4C0F-A33D-92616F94A433}" srcOrd="0" destOrd="0" presId="urn:microsoft.com/office/officeart/2008/layout/LinedList"/>
    <dgm:cxn modelId="{B4049464-0CBC-4E07-9838-605E486DD9E9}" type="presParOf" srcId="{A9371174-7C25-4DD5-AB2A-94EE99C985DF}" destId="{8EA836B6-9B47-4551-B158-CE391B1C6CAC}" srcOrd="0" destOrd="0" presId="urn:microsoft.com/office/officeart/2008/layout/LinedList"/>
    <dgm:cxn modelId="{762FBC13-6319-4865-A9AD-C48C7537507F}" type="presParOf" srcId="{A9371174-7C25-4DD5-AB2A-94EE99C985DF}" destId="{67637169-F9EA-44FB-AA50-1DF5F304097D}" srcOrd="1" destOrd="0" presId="urn:microsoft.com/office/officeart/2008/layout/LinedList"/>
    <dgm:cxn modelId="{BAB617EF-3EB7-46E6-A264-09BC4BA12FCB}" type="presParOf" srcId="{67637169-F9EA-44FB-AA50-1DF5F304097D}" destId="{AE28A632-B1E7-4CDC-8E3F-B16A2453DDC9}" srcOrd="0" destOrd="0" presId="urn:microsoft.com/office/officeart/2008/layout/LinedList"/>
    <dgm:cxn modelId="{7849F8FC-198B-4594-A1A5-DF7D2BC5EB44}" type="presParOf" srcId="{67637169-F9EA-44FB-AA50-1DF5F304097D}" destId="{3D61A91F-ADB1-4A08-BD40-3B0650CB0620}" srcOrd="1" destOrd="0" presId="urn:microsoft.com/office/officeart/2008/layout/LinedList"/>
    <dgm:cxn modelId="{175B2D38-A534-413C-8034-7A121639EC4B}" type="presParOf" srcId="{A9371174-7C25-4DD5-AB2A-94EE99C985DF}" destId="{22ACBFBE-8B5A-4433-8C2C-17740024933A}" srcOrd="2" destOrd="0" presId="urn:microsoft.com/office/officeart/2008/layout/LinedList"/>
    <dgm:cxn modelId="{1BAB5642-8105-4231-9DD2-27C25FAB2092}" type="presParOf" srcId="{A9371174-7C25-4DD5-AB2A-94EE99C985DF}" destId="{0CA38CAF-B00A-48DE-822E-FF94F3A47751}" srcOrd="3" destOrd="0" presId="urn:microsoft.com/office/officeart/2008/layout/LinedList"/>
    <dgm:cxn modelId="{B4FC2BB9-9BC6-4CDF-8E5F-B8AE9C53E46C}" type="presParOf" srcId="{0CA38CAF-B00A-48DE-822E-FF94F3A47751}" destId="{CDD125EB-5F40-44A9-9EC0-1A9F8EC59F2D}" srcOrd="0" destOrd="0" presId="urn:microsoft.com/office/officeart/2008/layout/LinedList"/>
    <dgm:cxn modelId="{856C8F2A-0D67-440C-84EC-85F05A341C71}" type="presParOf" srcId="{0CA38CAF-B00A-48DE-822E-FF94F3A47751}" destId="{F5924B6C-2371-4E37-B8C2-5100FBCA29AC}" srcOrd="1" destOrd="0" presId="urn:microsoft.com/office/officeart/2008/layout/LinedList"/>
    <dgm:cxn modelId="{924FCA07-8C12-46BE-9CC8-97ED2E4D4447}" type="presParOf" srcId="{A9371174-7C25-4DD5-AB2A-94EE99C985DF}" destId="{3E62DB8D-C32F-4A2F-96E2-1B7B9F13630B}" srcOrd="4" destOrd="0" presId="urn:microsoft.com/office/officeart/2008/layout/LinedList"/>
    <dgm:cxn modelId="{976CA60F-FB52-414D-8B26-5DC9FAC053D6}" type="presParOf" srcId="{A9371174-7C25-4DD5-AB2A-94EE99C985DF}" destId="{95630C84-1117-4B94-8883-CACFC6C03C80}" srcOrd="5" destOrd="0" presId="urn:microsoft.com/office/officeart/2008/layout/LinedList"/>
    <dgm:cxn modelId="{B3596B34-3A58-40C0-9F31-4EE01710AD11}" type="presParOf" srcId="{95630C84-1117-4B94-8883-CACFC6C03C80}" destId="{498B039D-6147-4C0F-A33D-92616F94A433}" srcOrd="0" destOrd="0" presId="urn:microsoft.com/office/officeart/2008/layout/LinedList"/>
    <dgm:cxn modelId="{F8B83745-A48B-4667-BA31-DFB68E5F5EE6}" type="presParOf" srcId="{95630C84-1117-4B94-8883-CACFC6C03C80}" destId="{E564AD2D-059F-4297-A197-ABD20248A452}" srcOrd="1" destOrd="0" presId="urn:microsoft.com/office/officeart/2008/layout/LinedList"/>
    <dgm:cxn modelId="{1F56E4E0-9615-4AED-86C5-84F77CE65671}" type="presParOf" srcId="{A9371174-7C25-4DD5-AB2A-94EE99C985DF}" destId="{6E0A63B0-B2BB-4E9C-9C63-F49DC9115475}" srcOrd="6" destOrd="0" presId="urn:microsoft.com/office/officeart/2008/layout/LinedList"/>
    <dgm:cxn modelId="{63230BFA-EAC5-4A70-91F4-1FAFA3973F3A}" type="presParOf" srcId="{A9371174-7C25-4DD5-AB2A-94EE99C985DF}" destId="{D7CE3E19-6F6E-46AB-949A-C1FB5CD3CB11}" srcOrd="7" destOrd="0" presId="urn:microsoft.com/office/officeart/2008/layout/LinedList"/>
    <dgm:cxn modelId="{0E151050-5868-423F-B024-A824B8E45CF8}" type="presParOf" srcId="{D7CE3E19-6F6E-46AB-949A-C1FB5CD3CB11}" destId="{A9E88FAD-57D8-4325-9282-92F51B2AB993}" srcOrd="0" destOrd="0" presId="urn:microsoft.com/office/officeart/2008/layout/LinedList"/>
    <dgm:cxn modelId="{743BD165-26C2-4017-82D2-A814E04C1C1A}" type="presParOf" srcId="{D7CE3E19-6F6E-46AB-949A-C1FB5CD3CB11}" destId="{C3F1C0EA-A20C-4ED9-A55D-971BF54C16EE}" srcOrd="1" destOrd="0" presId="urn:microsoft.com/office/officeart/2008/layout/LinedList"/>
    <dgm:cxn modelId="{D4063FBF-D89E-4D7E-8D43-533A261C2AFC}" type="presParOf" srcId="{A9371174-7C25-4DD5-AB2A-94EE99C985DF}" destId="{7C305B5E-E304-468B-AB10-E2F2F51FC5CF}" srcOrd="8" destOrd="0" presId="urn:microsoft.com/office/officeart/2008/layout/LinedList"/>
    <dgm:cxn modelId="{3CA79BFD-52E7-44CA-8489-E6DE0B342D4A}" type="presParOf" srcId="{A9371174-7C25-4DD5-AB2A-94EE99C985DF}" destId="{2F4AB9EC-FF8B-4282-A1E8-AB62972FCFC3}" srcOrd="9" destOrd="0" presId="urn:microsoft.com/office/officeart/2008/layout/LinedList"/>
    <dgm:cxn modelId="{852CF0E8-5179-4688-98A9-5F2DFDA6DC42}" type="presParOf" srcId="{2F4AB9EC-FF8B-4282-A1E8-AB62972FCFC3}" destId="{4E4F93D1-775F-4C5D-AC8A-B9875D89FCC6}" srcOrd="0" destOrd="0" presId="urn:microsoft.com/office/officeart/2008/layout/LinedList"/>
    <dgm:cxn modelId="{6EA44C6B-3795-4F01-B544-C63F5AB5F5FD}" type="presParOf" srcId="{2F4AB9EC-FF8B-4282-A1E8-AB62972FCFC3}" destId="{84943447-987B-41E8-B46D-92CFDAC98F9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4EF20A-9008-43AE-A888-62F5B8A2F54F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F53BC91-2A7D-48E6-A9FA-2366BAF16314}">
      <dgm:prSet/>
      <dgm:spPr/>
      <dgm:t>
        <a:bodyPr/>
        <a:lstStyle/>
        <a:p>
          <a:r>
            <a:rPr lang="en-US"/>
            <a:t>To stimulate children’s imagination</a:t>
          </a:r>
        </a:p>
      </dgm:t>
    </dgm:pt>
    <dgm:pt modelId="{E8EF6C41-04B3-4DB8-990B-655B65FA1BC8}" cxnId="{6376C7E0-E73B-4BDD-913F-823B7D218997}" type="parTrans">
      <dgm:prSet/>
      <dgm:spPr/>
      <dgm:t>
        <a:bodyPr/>
        <a:lstStyle/>
        <a:p>
          <a:endParaRPr lang="en-US"/>
        </a:p>
      </dgm:t>
    </dgm:pt>
    <dgm:pt modelId="{3D7D956F-18A4-4200-A0C8-6810FEAA24C5}" cxnId="{6376C7E0-E73B-4BDD-913F-823B7D218997}" type="sibTrans">
      <dgm:prSet/>
      <dgm:spPr/>
      <dgm:t>
        <a:bodyPr/>
        <a:lstStyle/>
        <a:p>
          <a:endParaRPr lang="en-US"/>
        </a:p>
      </dgm:t>
    </dgm:pt>
    <dgm:pt modelId="{3B88960A-8F22-46EE-A223-C92175B1DDA2}">
      <dgm:prSet/>
      <dgm:spPr/>
      <dgm:t>
        <a:bodyPr/>
        <a:lstStyle/>
        <a:p>
          <a:r>
            <a:rPr lang="en-US"/>
            <a:t>To be good and enjoyable entertainment</a:t>
          </a:r>
        </a:p>
      </dgm:t>
    </dgm:pt>
    <dgm:pt modelId="{AB3CFD24-047A-41C4-B21A-0F585197CABD}" cxnId="{B2BC06C6-3EFE-4259-9517-12B62CFD614F}" type="parTrans">
      <dgm:prSet/>
      <dgm:spPr/>
      <dgm:t>
        <a:bodyPr/>
        <a:lstStyle/>
        <a:p>
          <a:endParaRPr lang="en-US"/>
        </a:p>
      </dgm:t>
    </dgm:pt>
    <dgm:pt modelId="{31830CAF-B491-4785-AF14-2E6351074E3D}" cxnId="{B2BC06C6-3EFE-4259-9517-12B62CFD614F}" type="sibTrans">
      <dgm:prSet/>
      <dgm:spPr/>
      <dgm:t>
        <a:bodyPr/>
        <a:lstStyle/>
        <a:p>
          <a:endParaRPr lang="en-US"/>
        </a:p>
      </dgm:t>
    </dgm:pt>
    <dgm:pt modelId="{9C5B6F5D-16BF-4927-9722-7AA0355DE75F}">
      <dgm:prSet/>
      <dgm:spPr/>
      <dgm:t>
        <a:bodyPr/>
        <a:lstStyle/>
        <a:p>
          <a:r>
            <a:rPr lang="en-US"/>
            <a:t>To be challenging and fascinating</a:t>
          </a:r>
        </a:p>
      </dgm:t>
    </dgm:pt>
    <dgm:pt modelId="{AA0DA005-9405-4DE0-8145-53C5882C11A4}" cxnId="{F47BFEB3-0D4B-4830-8B57-1BD4D6CBD64E}" type="parTrans">
      <dgm:prSet/>
      <dgm:spPr/>
      <dgm:t>
        <a:bodyPr/>
        <a:lstStyle/>
        <a:p>
          <a:endParaRPr lang="en-US"/>
        </a:p>
      </dgm:t>
    </dgm:pt>
    <dgm:pt modelId="{F3BED1EC-B624-4B59-8D96-1F5F30A1DB22}" cxnId="{F47BFEB3-0D4B-4830-8B57-1BD4D6CBD64E}" type="sibTrans">
      <dgm:prSet/>
      <dgm:spPr/>
      <dgm:t>
        <a:bodyPr/>
        <a:lstStyle/>
        <a:p>
          <a:endParaRPr lang="en-US"/>
        </a:p>
      </dgm:t>
    </dgm:pt>
    <dgm:pt modelId="{C17AD8E9-635A-4C76-BA3B-78CB576D07B4}">
      <dgm:prSet/>
      <dgm:spPr/>
      <dgm:t>
        <a:bodyPr/>
        <a:lstStyle/>
        <a:p>
          <a:r>
            <a:rPr lang="en-US"/>
            <a:t>To play different characters in different environments </a:t>
          </a:r>
        </a:p>
      </dgm:t>
    </dgm:pt>
    <dgm:pt modelId="{635794C3-5C7A-447E-BF37-60A39D94638B}" cxnId="{558A3512-C040-4EAC-A675-24A98C419643}" type="parTrans">
      <dgm:prSet/>
      <dgm:spPr/>
      <dgm:t>
        <a:bodyPr/>
        <a:lstStyle/>
        <a:p>
          <a:endParaRPr lang="en-US"/>
        </a:p>
      </dgm:t>
    </dgm:pt>
    <dgm:pt modelId="{024D0A78-6796-4F70-B83C-48990A8965F9}" cxnId="{558A3512-C040-4EAC-A675-24A98C419643}" type="sibTrans">
      <dgm:prSet/>
      <dgm:spPr/>
      <dgm:t>
        <a:bodyPr/>
        <a:lstStyle/>
        <a:p>
          <a:endParaRPr lang="en-US"/>
        </a:p>
      </dgm:t>
    </dgm:pt>
    <dgm:pt modelId="{6CBA770C-1C7F-4071-A48B-BA992C77F7E6}" type="pres">
      <dgm:prSet presAssocID="{8A4EF20A-9008-43AE-A888-62F5B8A2F54F}" presName="outerComposite" presStyleCnt="0">
        <dgm:presLayoutVars>
          <dgm:chMax val="5"/>
          <dgm:dir/>
          <dgm:resizeHandles val="exact"/>
        </dgm:presLayoutVars>
      </dgm:prSet>
      <dgm:spPr/>
    </dgm:pt>
    <dgm:pt modelId="{C6A4FD3D-6125-47D5-A576-CF21B9A2B3E0}" type="pres">
      <dgm:prSet presAssocID="{8A4EF20A-9008-43AE-A888-62F5B8A2F54F}" presName="dummyMaxCanvas" presStyleCnt="0">
        <dgm:presLayoutVars/>
      </dgm:prSet>
      <dgm:spPr/>
    </dgm:pt>
    <dgm:pt modelId="{395B0882-BF69-41C1-A0EE-BE3F30D9CFAC}" type="pres">
      <dgm:prSet presAssocID="{8A4EF20A-9008-43AE-A888-62F5B8A2F54F}" presName="FourNodes_1" presStyleLbl="node1" presStyleIdx="0" presStyleCnt="4">
        <dgm:presLayoutVars>
          <dgm:bulletEnabled val="1"/>
        </dgm:presLayoutVars>
      </dgm:prSet>
      <dgm:spPr/>
    </dgm:pt>
    <dgm:pt modelId="{B9B7DBC4-6E17-4933-8A86-435792B5D82D}" type="pres">
      <dgm:prSet presAssocID="{8A4EF20A-9008-43AE-A888-62F5B8A2F54F}" presName="FourNodes_2" presStyleLbl="node1" presStyleIdx="1" presStyleCnt="4">
        <dgm:presLayoutVars>
          <dgm:bulletEnabled val="1"/>
        </dgm:presLayoutVars>
      </dgm:prSet>
      <dgm:spPr/>
    </dgm:pt>
    <dgm:pt modelId="{ED68DD39-75F6-4964-8689-43B2615D3CBE}" type="pres">
      <dgm:prSet presAssocID="{8A4EF20A-9008-43AE-A888-62F5B8A2F54F}" presName="FourNodes_3" presStyleLbl="node1" presStyleIdx="2" presStyleCnt="4">
        <dgm:presLayoutVars>
          <dgm:bulletEnabled val="1"/>
        </dgm:presLayoutVars>
      </dgm:prSet>
      <dgm:spPr/>
    </dgm:pt>
    <dgm:pt modelId="{CE905911-D874-4553-8DF8-50BBC6DDAD9D}" type="pres">
      <dgm:prSet presAssocID="{8A4EF20A-9008-43AE-A888-62F5B8A2F54F}" presName="FourNodes_4" presStyleLbl="node1" presStyleIdx="3" presStyleCnt="4">
        <dgm:presLayoutVars>
          <dgm:bulletEnabled val="1"/>
        </dgm:presLayoutVars>
      </dgm:prSet>
      <dgm:spPr/>
    </dgm:pt>
    <dgm:pt modelId="{12CBA32D-F4E9-41B5-9DD6-9C42BE5253A5}" type="pres">
      <dgm:prSet presAssocID="{8A4EF20A-9008-43AE-A888-62F5B8A2F54F}" presName="FourConn_1-2" presStyleLbl="fgAccFollowNode1" presStyleIdx="0" presStyleCnt="3">
        <dgm:presLayoutVars>
          <dgm:bulletEnabled val="1"/>
        </dgm:presLayoutVars>
      </dgm:prSet>
      <dgm:spPr/>
    </dgm:pt>
    <dgm:pt modelId="{E1CD6034-0AA3-43AA-BC29-05E426B8AF95}" type="pres">
      <dgm:prSet presAssocID="{8A4EF20A-9008-43AE-A888-62F5B8A2F54F}" presName="FourConn_2-3" presStyleLbl="fgAccFollowNode1" presStyleIdx="1" presStyleCnt="3">
        <dgm:presLayoutVars>
          <dgm:bulletEnabled val="1"/>
        </dgm:presLayoutVars>
      </dgm:prSet>
      <dgm:spPr/>
    </dgm:pt>
    <dgm:pt modelId="{4F1E5497-83BC-41BA-B4F1-0EA41239BE02}" type="pres">
      <dgm:prSet presAssocID="{8A4EF20A-9008-43AE-A888-62F5B8A2F54F}" presName="FourConn_3-4" presStyleLbl="fgAccFollowNode1" presStyleIdx="2" presStyleCnt="3">
        <dgm:presLayoutVars>
          <dgm:bulletEnabled val="1"/>
        </dgm:presLayoutVars>
      </dgm:prSet>
      <dgm:spPr/>
    </dgm:pt>
    <dgm:pt modelId="{779DBC00-E5EF-412A-92AF-98475D8BB4C5}" type="pres">
      <dgm:prSet presAssocID="{8A4EF20A-9008-43AE-A888-62F5B8A2F54F}" presName="FourNodes_1_text" presStyleLbl="node1" presStyleIdx="3" presStyleCnt="4">
        <dgm:presLayoutVars>
          <dgm:bulletEnabled val="1"/>
        </dgm:presLayoutVars>
      </dgm:prSet>
      <dgm:spPr/>
    </dgm:pt>
    <dgm:pt modelId="{48948A1B-2074-4636-BD7A-B7D1E3012862}" type="pres">
      <dgm:prSet presAssocID="{8A4EF20A-9008-43AE-A888-62F5B8A2F54F}" presName="FourNodes_2_text" presStyleLbl="node1" presStyleIdx="3" presStyleCnt="4">
        <dgm:presLayoutVars>
          <dgm:bulletEnabled val="1"/>
        </dgm:presLayoutVars>
      </dgm:prSet>
      <dgm:spPr/>
    </dgm:pt>
    <dgm:pt modelId="{FEAC71C2-7E63-497E-9916-1B1CC6BD5F47}" type="pres">
      <dgm:prSet presAssocID="{8A4EF20A-9008-43AE-A888-62F5B8A2F54F}" presName="FourNodes_3_text" presStyleLbl="node1" presStyleIdx="3" presStyleCnt="4">
        <dgm:presLayoutVars>
          <dgm:bulletEnabled val="1"/>
        </dgm:presLayoutVars>
      </dgm:prSet>
      <dgm:spPr/>
    </dgm:pt>
    <dgm:pt modelId="{C70A3465-8556-4272-8801-AB0431CF40C0}" type="pres">
      <dgm:prSet presAssocID="{8A4EF20A-9008-43AE-A888-62F5B8A2F54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A4D62500-D26A-441F-8608-79738FE89557}" type="presOf" srcId="{8A4EF20A-9008-43AE-A888-62F5B8A2F54F}" destId="{6CBA770C-1C7F-4071-A48B-BA992C77F7E6}" srcOrd="0" destOrd="0" presId="urn:microsoft.com/office/officeart/2005/8/layout/vProcess5"/>
    <dgm:cxn modelId="{FA6E3801-3180-474D-8CF7-95B8EECF9CCD}" type="presOf" srcId="{F3BED1EC-B624-4B59-8D96-1F5F30A1DB22}" destId="{4F1E5497-83BC-41BA-B4F1-0EA41239BE02}" srcOrd="0" destOrd="0" presId="urn:microsoft.com/office/officeart/2005/8/layout/vProcess5"/>
    <dgm:cxn modelId="{0ABCFB03-5C42-4AF1-A274-E3FFBC51DA37}" type="presOf" srcId="{C17AD8E9-635A-4C76-BA3B-78CB576D07B4}" destId="{CE905911-D874-4553-8DF8-50BBC6DDAD9D}" srcOrd="0" destOrd="0" presId="urn:microsoft.com/office/officeart/2005/8/layout/vProcess5"/>
    <dgm:cxn modelId="{558A3512-C040-4EAC-A675-24A98C419643}" srcId="{8A4EF20A-9008-43AE-A888-62F5B8A2F54F}" destId="{C17AD8E9-635A-4C76-BA3B-78CB576D07B4}" srcOrd="3" destOrd="0" parTransId="{635794C3-5C7A-447E-BF37-60A39D94638B}" sibTransId="{024D0A78-6796-4F70-B83C-48990A8965F9}"/>
    <dgm:cxn modelId="{07843F20-5E88-4BAA-82D4-38CD38BBAE1B}" type="presOf" srcId="{31830CAF-B491-4785-AF14-2E6351074E3D}" destId="{E1CD6034-0AA3-43AA-BC29-05E426B8AF95}" srcOrd="0" destOrd="0" presId="urn:microsoft.com/office/officeart/2005/8/layout/vProcess5"/>
    <dgm:cxn modelId="{3B000425-CB8D-4EEC-BDC2-E2918B90DFFF}" type="presOf" srcId="{9F53BC91-2A7D-48E6-A9FA-2366BAF16314}" destId="{779DBC00-E5EF-412A-92AF-98475D8BB4C5}" srcOrd="1" destOrd="0" presId="urn:microsoft.com/office/officeart/2005/8/layout/vProcess5"/>
    <dgm:cxn modelId="{2C757339-BA60-4A2A-8601-705439541E25}" type="presOf" srcId="{9F53BC91-2A7D-48E6-A9FA-2366BAF16314}" destId="{395B0882-BF69-41C1-A0EE-BE3F30D9CFAC}" srcOrd="0" destOrd="0" presId="urn:microsoft.com/office/officeart/2005/8/layout/vProcess5"/>
    <dgm:cxn modelId="{3FC05C53-D02D-48CB-8805-3790C344B666}" type="presOf" srcId="{3D7D956F-18A4-4200-A0C8-6810FEAA24C5}" destId="{12CBA32D-F4E9-41B5-9DD6-9C42BE5253A5}" srcOrd="0" destOrd="0" presId="urn:microsoft.com/office/officeart/2005/8/layout/vProcess5"/>
    <dgm:cxn modelId="{E2D36FA6-6F6B-4792-AE56-2954ACCA4300}" type="presOf" srcId="{3B88960A-8F22-46EE-A223-C92175B1DDA2}" destId="{B9B7DBC4-6E17-4933-8A86-435792B5D82D}" srcOrd="0" destOrd="0" presId="urn:microsoft.com/office/officeart/2005/8/layout/vProcess5"/>
    <dgm:cxn modelId="{63D8E9AD-60B3-4E12-A056-7E7B23000A7F}" type="presOf" srcId="{9C5B6F5D-16BF-4927-9722-7AA0355DE75F}" destId="{FEAC71C2-7E63-497E-9916-1B1CC6BD5F47}" srcOrd="1" destOrd="0" presId="urn:microsoft.com/office/officeart/2005/8/layout/vProcess5"/>
    <dgm:cxn modelId="{F47BFEB3-0D4B-4830-8B57-1BD4D6CBD64E}" srcId="{8A4EF20A-9008-43AE-A888-62F5B8A2F54F}" destId="{9C5B6F5D-16BF-4927-9722-7AA0355DE75F}" srcOrd="2" destOrd="0" parTransId="{AA0DA005-9405-4DE0-8145-53C5882C11A4}" sibTransId="{F3BED1EC-B624-4B59-8D96-1F5F30A1DB22}"/>
    <dgm:cxn modelId="{909593B9-5AA9-4517-AEED-E180395BD8E4}" type="presOf" srcId="{3B88960A-8F22-46EE-A223-C92175B1DDA2}" destId="{48948A1B-2074-4636-BD7A-B7D1E3012862}" srcOrd="1" destOrd="0" presId="urn:microsoft.com/office/officeart/2005/8/layout/vProcess5"/>
    <dgm:cxn modelId="{B2BC06C6-3EFE-4259-9517-12B62CFD614F}" srcId="{8A4EF20A-9008-43AE-A888-62F5B8A2F54F}" destId="{3B88960A-8F22-46EE-A223-C92175B1DDA2}" srcOrd="1" destOrd="0" parTransId="{AB3CFD24-047A-41C4-B21A-0F585197CABD}" sibTransId="{31830CAF-B491-4785-AF14-2E6351074E3D}"/>
    <dgm:cxn modelId="{743096DE-9C2F-49E1-8094-015CAA6F1398}" type="presOf" srcId="{C17AD8E9-635A-4C76-BA3B-78CB576D07B4}" destId="{C70A3465-8556-4272-8801-AB0431CF40C0}" srcOrd="1" destOrd="0" presId="urn:microsoft.com/office/officeart/2005/8/layout/vProcess5"/>
    <dgm:cxn modelId="{6376C7E0-E73B-4BDD-913F-823B7D218997}" srcId="{8A4EF20A-9008-43AE-A888-62F5B8A2F54F}" destId="{9F53BC91-2A7D-48E6-A9FA-2366BAF16314}" srcOrd="0" destOrd="0" parTransId="{E8EF6C41-04B3-4DB8-990B-655B65FA1BC8}" sibTransId="{3D7D956F-18A4-4200-A0C8-6810FEAA24C5}"/>
    <dgm:cxn modelId="{A796FEF5-9A07-45CD-AE85-BEBFBBDD8E2F}" type="presOf" srcId="{9C5B6F5D-16BF-4927-9722-7AA0355DE75F}" destId="{ED68DD39-75F6-4964-8689-43B2615D3CBE}" srcOrd="0" destOrd="0" presId="urn:microsoft.com/office/officeart/2005/8/layout/vProcess5"/>
    <dgm:cxn modelId="{AD74F6D2-0F74-4F4E-887B-CF2EA3989338}" type="presParOf" srcId="{6CBA770C-1C7F-4071-A48B-BA992C77F7E6}" destId="{C6A4FD3D-6125-47D5-A576-CF21B9A2B3E0}" srcOrd="0" destOrd="0" presId="urn:microsoft.com/office/officeart/2005/8/layout/vProcess5"/>
    <dgm:cxn modelId="{A14EE3A7-0F83-4330-9AA5-B16733E2069C}" type="presParOf" srcId="{6CBA770C-1C7F-4071-A48B-BA992C77F7E6}" destId="{395B0882-BF69-41C1-A0EE-BE3F30D9CFAC}" srcOrd="1" destOrd="0" presId="urn:microsoft.com/office/officeart/2005/8/layout/vProcess5"/>
    <dgm:cxn modelId="{CA73F782-BCAB-48A0-8106-607164F6A6E3}" type="presParOf" srcId="{6CBA770C-1C7F-4071-A48B-BA992C77F7E6}" destId="{B9B7DBC4-6E17-4933-8A86-435792B5D82D}" srcOrd="2" destOrd="0" presId="urn:microsoft.com/office/officeart/2005/8/layout/vProcess5"/>
    <dgm:cxn modelId="{F90CB7CB-9A9A-4D89-B005-284FA85DCF8D}" type="presParOf" srcId="{6CBA770C-1C7F-4071-A48B-BA992C77F7E6}" destId="{ED68DD39-75F6-4964-8689-43B2615D3CBE}" srcOrd="3" destOrd="0" presId="urn:microsoft.com/office/officeart/2005/8/layout/vProcess5"/>
    <dgm:cxn modelId="{1ACE447C-F451-4607-BDE9-8B266DBCE20F}" type="presParOf" srcId="{6CBA770C-1C7F-4071-A48B-BA992C77F7E6}" destId="{CE905911-D874-4553-8DF8-50BBC6DDAD9D}" srcOrd="4" destOrd="0" presId="urn:microsoft.com/office/officeart/2005/8/layout/vProcess5"/>
    <dgm:cxn modelId="{20C9B8A8-127D-4C10-8975-307C7D0862D9}" type="presParOf" srcId="{6CBA770C-1C7F-4071-A48B-BA992C77F7E6}" destId="{12CBA32D-F4E9-41B5-9DD6-9C42BE5253A5}" srcOrd="5" destOrd="0" presId="urn:microsoft.com/office/officeart/2005/8/layout/vProcess5"/>
    <dgm:cxn modelId="{D587234B-40BD-45FD-AFEF-F1DD5D60BFD9}" type="presParOf" srcId="{6CBA770C-1C7F-4071-A48B-BA992C77F7E6}" destId="{E1CD6034-0AA3-43AA-BC29-05E426B8AF95}" srcOrd="6" destOrd="0" presId="urn:microsoft.com/office/officeart/2005/8/layout/vProcess5"/>
    <dgm:cxn modelId="{A8D0CC07-FBAB-40DE-9DCD-3538FB73F54D}" type="presParOf" srcId="{6CBA770C-1C7F-4071-A48B-BA992C77F7E6}" destId="{4F1E5497-83BC-41BA-B4F1-0EA41239BE02}" srcOrd="7" destOrd="0" presId="urn:microsoft.com/office/officeart/2005/8/layout/vProcess5"/>
    <dgm:cxn modelId="{AFDC992D-C9F5-4E5A-8577-10D8FD6C3204}" type="presParOf" srcId="{6CBA770C-1C7F-4071-A48B-BA992C77F7E6}" destId="{779DBC00-E5EF-412A-92AF-98475D8BB4C5}" srcOrd="8" destOrd="0" presId="urn:microsoft.com/office/officeart/2005/8/layout/vProcess5"/>
    <dgm:cxn modelId="{681AE5FE-FFB1-4C17-9AB0-DD63E53DF123}" type="presParOf" srcId="{6CBA770C-1C7F-4071-A48B-BA992C77F7E6}" destId="{48948A1B-2074-4636-BD7A-B7D1E3012862}" srcOrd="9" destOrd="0" presId="urn:microsoft.com/office/officeart/2005/8/layout/vProcess5"/>
    <dgm:cxn modelId="{6BE8ABF5-D85C-41B2-9C89-0B9E65C16FD1}" type="presParOf" srcId="{6CBA770C-1C7F-4071-A48B-BA992C77F7E6}" destId="{FEAC71C2-7E63-497E-9916-1B1CC6BD5F47}" srcOrd="10" destOrd="0" presId="urn:microsoft.com/office/officeart/2005/8/layout/vProcess5"/>
    <dgm:cxn modelId="{C7CFCC84-52F3-4B45-93E7-DA1DB35CC1DE}" type="presParOf" srcId="{6CBA770C-1C7F-4071-A48B-BA992C77F7E6}" destId="{C70A3465-8556-4272-8801-AB0431CF40C0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946541" cy="4195481"/>
        <a:chOff x="0" y="0"/>
        <a:chExt cx="8946541" cy="4195481"/>
      </a:xfrm>
    </dsp:grpSpPr>
    <dsp:sp modelId="{8EA836B6-9B47-4551-B158-CE391B1C6CAC}">
      <dsp:nvSpPr>
        <dsp:cNvPr id="3" name="Straight Connector 2"/>
        <dsp:cNvSpPr/>
      </dsp:nvSpPr>
      <dsp:spPr bwMode="white">
        <a:xfrm>
          <a:off x="0" y="0"/>
          <a:ext cx="8946541" cy="0"/>
        </a:xfrm>
        <a:prstGeom prst="line">
          <a:avLst/>
        </a:prstGeom>
      </dsp:spPr>
      <dsp:style>
        <a:lnRef idx="1">
          <a:schemeClr val="accent5">
            <a:hueOff val="0"/>
            <a:satOff val="0"/>
            <a:lumOff val="0"/>
            <a:alpha val="100000"/>
          </a:schemeClr>
        </a:lnRef>
        <a:fillRef idx="3">
          <a:schemeClr val="accent5">
            <a:hueOff val="0"/>
            <a:satOff val="0"/>
            <a:lumOff val="0"/>
            <a:alpha val="100000"/>
          </a:schemeClr>
        </a:fillRef>
        <a:effectRef idx="2">
          <a:scrgbClr r="0" g="0" b="0"/>
        </a:effectRef>
        <a:fontRef idx="minor">
          <a:schemeClr val="lt1"/>
        </a:fontRef>
      </dsp:style>
      <dsp:txXfrm>
        <a:off x="0" y="0"/>
        <a:ext cx="8946541" cy="0"/>
      </dsp:txXfrm>
    </dsp:sp>
    <dsp:sp modelId="{AE28A632-B1E7-4CDC-8E3F-B16A2453DDC9}">
      <dsp:nvSpPr>
        <dsp:cNvPr id="4" name="Rectangles 3"/>
        <dsp:cNvSpPr/>
      </dsp:nvSpPr>
      <dsp:spPr bwMode="white">
        <a:xfrm>
          <a:off x="0" y="0"/>
          <a:ext cx="8946541" cy="839096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83820" tIns="83820" rIns="83820" bIns="83820" anchor="t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source to develop early learning skills for younger children.....</a:t>
          </a:r>
          <a:endParaRPr>
            <a:solidFill>
              <a:schemeClr val="tx1"/>
            </a:solidFill>
          </a:endParaRPr>
        </a:p>
      </dsp:txBody>
      <dsp:txXfrm>
        <a:off x="0" y="0"/>
        <a:ext cx="8946541" cy="839096"/>
      </dsp:txXfrm>
    </dsp:sp>
    <dsp:sp modelId="{22ACBFBE-8B5A-4433-8C2C-17740024933A}">
      <dsp:nvSpPr>
        <dsp:cNvPr id="5" name="Straight Connector 4"/>
        <dsp:cNvSpPr/>
      </dsp:nvSpPr>
      <dsp:spPr bwMode="white">
        <a:xfrm>
          <a:off x="0" y="839096"/>
          <a:ext cx="8946541" cy="0"/>
        </a:xfrm>
        <a:prstGeom prst="line">
          <a:avLst/>
        </a:prstGeom>
      </dsp:spPr>
      <dsp:style>
        <a:lnRef idx="1">
          <a:schemeClr val="accent5">
            <a:hueOff val="1560000"/>
            <a:satOff val="-979"/>
            <a:lumOff val="686"/>
            <a:alpha val="100000"/>
          </a:schemeClr>
        </a:lnRef>
        <a:fillRef idx="3">
          <a:schemeClr val="accent5">
            <a:hueOff val="1560000"/>
            <a:satOff val="-979"/>
            <a:lumOff val="686"/>
            <a:alpha val="100000"/>
          </a:schemeClr>
        </a:fillRef>
        <a:effectRef idx="2">
          <a:scrgbClr r="0" g="0" b="0"/>
        </a:effectRef>
        <a:fontRef idx="minor">
          <a:schemeClr val="lt1"/>
        </a:fontRef>
      </dsp:style>
      <dsp:txXfrm>
        <a:off x="0" y="839096"/>
        <a:ext cx="8946541" cy="0"/>
      </dsp:txXfrm>
    </dsp:sp>
    <dsp:sp modelId="{CDD125EB-5F40-44A9-9EC0-1A9F8EC59F2D}">
      <dsp:nvSpPr>
        <dsp:cNvPr id="6" name="Rectangles 5"/>
        <dsp:cNvSpPr/>
      </dsp:nvSpPr>
      <dsp:spPr bwMode="white">
        <a:xfrm>
          <a:off x="0" y="839096"/>
          <a:ext cx="8946541" cy="839096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83820" tIns="83820" rIns="83820" bIns="83820" anchor="t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Enhances memory, be improved multi-tasking skills</a:t>
          </a:r>
          <a:endParaRPr>
            <a:solidFill>
              <a:schemeClr val="tx1"/>
            </a:solidFill>
          </a:endParaRPr>
        </a:p>
      </dsp:txBody>
      <dsp:txXfrm>
        <a:off x="0" y="839096"/>
        <a:ext cx="8946541" cy="839096"/>
      </dsp:txXfrm>
    </dsp:sp>
    <dsp:sp modelId="{3E62DB8D-C32F-4A2F-96E2-1B7B9F13630B}">
      <dsp:nvSpPr>
        <dsp:cNvPr id="7" name="Straight Connector 6"/>
        <dsp:cNvSpPr/>
      </dsp:nvSpPr>
      <dsp:spPr bwMode="white">
        <a:xfrm>
          <a:off x="0" y="1678192"/>
          <a:ext cx="8946541" cy="0"/>
        </a:xfrm>
        <a:prstGeom prst="line">
          <a:avLst/>
        </a:prstGeom>
      </dsp:spPr>
      <dsp:style>
        <a:lnRef idx="1">
          <a:schemeClr val="accent5">
            <a:hueOff val="3120000"/>
            <a:satOff val="-1960"/>
            <a:lumOff val="1373"/>
            <a:alpha val="100000"/>
          </a:schemeClr>
        </a:lnRef>
        <a:fillRef idx="3">
          <a:schemeClr val="accent5">
            <a:hueOff val="3120000"/>
            <a:satOff val="-1960"/>
            <a:lumOff val="1373"/>
            <a:alpha val="100000"/>
          </a:schemeClr>
        </a:fillRef>
        <a:effectRef idx="2">
          <a:scrgbClr r="0" g="0" b="0"/>
        </a:effectRef>
        <a:fontRef idx="minor">
          <a:schemeClr val="lt1"/>
        </a:fontRef>
      </dsp:style>
      <dsp:txXfrm>
        <a:off x="0" y="1678192"/>
        <a:ext cx="8946541" cy="0"/>
      </dsp:txXfrm>
    </dsp:sp>
    <dsp:sp modelId="{498B039D-6147-4C0F-A33D-92616F94A433}">
      <dsp:nvSpPr>
        <dsp:cNvPr id="8" name="Rectangles 7"/>
        <dsp:cNvSpPr/>
      </dsp:nvSpPr>
      <dsp:spPr bwMode="white">
        <a:xfrm>
          <a:off x="0" y="1678192"/>
          <a:ext cx="8946541" cy="839096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83820" tIns="83820" rIns="83820" bIns="83820" anchor="t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It helps reduce stress....</a:t>
          </a:r>
          <a:endParaRPr>
            <a:solidFill>
              <a:schemeClr val="tx1"/>
            </a:solidFill>
          </a:endParaRPr>
        </a:p>
      </dsp:txBody>
      <dsp:txXfrm>
        <a:off x="0" y="1678192"/>
        <a:ext cx="8946541" cy="839096"/>
      </dsp:txXfrm>
    </dsp:sp>
    <dsp:sp modelId="{6E0A63B0-B2BB-4E9C-9C63-F49DC9115475}">
      <dsp:nvSpPr>
        <dsp:cNvPr id="9" name="Straight Connector 8"/>
        <dsp:cNvSpPr/>
      </dsp:nvSpPr>
      <dsp:spPr bwMode="white">
        <a:xfrm>
          <a:off x="0" y="2517289"/>
          <a:ext cx="8946541" cy="0"/>
        </a:xfrm>
        <a:prstGeom prst="line">
          <a:avLst/>
        </a:prstGeom>
      </dsp:spPr>
      <dsp:style>
        <a:lnRef idx="1">
          <a:schemeClr val="accent5">
            <a:hueOff val="4680000"/>
            <a:satOff val="-2940"/>
            <a:lumOff val="2059"/>
            <a:alpha val="100000"/>
          </a:schemeClr>
        </a:lnRef>
        <a:fillRef idx="3">
          <a:schemeClr val="accent5">
            <a:hueOff val="4680000"/>
            <a:satOff val="-2940"/>
            <a:lumOff val="2059"/>
            <a:alpha val="100000"/>
          </a:schemeClr>
        </a:fillRef>
        <a:effectRef idx="2">
          <a:scrgbClr r="0" g="0" b="0"/>
        </a:effectRef>
        <a:fontRef idx="minor">
          <a:schemeClr val="lt1"/>
        </a:fontRef>
      </dsp:style>
      <dsp:txXfrm>
        <a:off x="0" y="2517289"/>
        <a:ext cx="8946541" cy="0"/>
      </dsp:txXfrm>
    </dsp:sp>
    <dsp:sp modelId="{A9E88FAD-57D8-4325-9282-92F51B2AB993}">
      <dsp:nvSpPr>
        <dsp:cNvPr id="10" name="Rectangles 9"/>
        <dsp:cNvSpPr/>
      </dsp:nvSpPr>
      <dsp:spPr bwMode="white">
        <a:xfrm>
          <a:off x="0" y="2517289"/>
          <a:ext cx="8946541" cy="839096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83820" tIns="83820" rIns="83820" bIns="83820" anchor="t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brain's speed and concentration….</a:t>
          </a:r>
          <a:endParaRPr>
            <a:solidFill>
              <a:schemeClr val="tx1"/>
            </a:solidFill>
          </a:endParaRPr>
        </a:p>
      </dsp:txBody>
      <dsp:txXfrm>
        <a:off x="0" y="2517289"/>
        <a:ext cx="8946541" cy="839096"/>
      </dsp:txXfrm>
    </dsp:sp>
    <dsp:sp modelId="{7C305B5E-E304-468B-AB10-E2F2F51FC5CF}">
      <dsp:nvSpPr>
        <dsp:cNvPr id="11" name="Straight Connector 10"/>
        <dsp:cNvSpPr/>
      </dsp:nvSpPr>
      <dsp:spPr bwMode="white">
        <a:xfrm>
          <a:off x="0" y="3356385"/>
          <a:ext cx="8946541" cy="0"/>
        </a:xfrm>
        <a:prstGeom prst="line">
          <a:avLst/>
        </a:prstGeom>
      </dsp:spPr>
      <dsp:style>
        <a:lnRef idx="1">
          <a:schemeClr val="accent5">
            <a:hueOff val="6240000"/>
            <a:satOff val="-3921"/>
            <a:lumOff val="2745"/>
            <a:alpha val="100000"/>
          </a:schemeClr>
        </a:lnRef>
        <a:fillRef idx="3">
          <a:schemeClr val="accent5">
            <a:hueOff val="6240000"/>
            <a:satOff val="-3921"/>
            <a:lumOff val="2745"/>
            <a:alpha val="100000"/>
          </a:schemeClr>
        </a:fillRef>
        <a:effectRef idx="2">
          <a:scrgbClr r="0" g="0" b="0"/>
        </a:effectRef>
        <a:fontRef idx="minor">
          <a:schemeClr val="lt1"/>
        </a:fontRef>
      </dsp:style>
      <dsp:txXfrm>
        <a:off x="0" y="3356385"/>
        <a:ext cx="8946541" cy="0"/>
      </dsp:txXfrm>
    </dsp:sp>
    <dsp:sp modelId="{4E4F93D1-775F-4C5D-AC8A-B9875D89FCC6}">
      <dsp:nvSpPr>
        <dsp:cNvPr id="12" name="Rectangles 11"/>
        <dsp:cNvSpPr/>
      </dsp:nvSpPr>
      <dsp:spPr bwMode="white">
        <a:xfrm>
          <a:off x="0" y="3356385"/>
          <a:ext cx="8946541" cy="839096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83820" tIns="83820" rIns="83820" bIns="83820" anchor="t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It elevates one’s mood....</a:t>
          </a:r>
          <a:endParaRPr>
            <a:solidFill>
              <a:schemeClr val="tx1"/>
            </a:solidFill>
          </a:endParaRPr>
        </a:p>
      </dsp:txBody>
      <dsp:txXfrm>
        <a:off x="0" y="3356385"/>
        <a:ext cx="8946541" cy="8390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946541" cy="4195481"/>
        <a:chOff x="0" y="0"/>
        <a:chExt cx="8946541" cy="4195481"/>
      </a:xfrm>
    </dsp:grpSpPr>
    <dsp:sp modelId="{395B0882-BF69-41C1-A0EE-BE3F30D9CFAC}">
      <dsp:nvSpPr>
        <dsp:cNvPr id="3" name="Rounded Rectangle 2"/>
        <dsp:cNvSpPr/>
      </dsp:nvSpPr>
      <dsp:spPr bwMode="white">
        <a:xfrm>
          <a:off x="0" y="0"/>
          <a:ext cx="7157233" cy="923006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2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83820" tIns="83820" rIns="83820" bIns="83820" anchor="ctr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To stimulate children’s imagination</a:t>
          </a:r>
        </a:p>
      </dsp:txBody>
      <dsp:txXfrm>
        <a:off x="0" y="0"/>
        <a:ext cx="7157233" cy="923006"/>
      </dsp:txXfrm>
    </dsp:sp>
    <dsp:sp modelId="{B9B7DBC4-6E17-4933-8A86-435792B5D82D}">
      <dsp:nvSpPr>
        <dsp:cNvPr id="4" name="Rounded Rectangle 3"/>
        <dsp:cNvSpPr/>
      </dsp:nvSpPr>
      <dsp:spPr bwMode="white">
        <a:xfrm>
          <a:off x="599418" y="1090825"/>
          <a:ext cx="7157233" cy="923006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2">
            <a:hueOff val="459999"/>
            <a:satOff val="-2221"/>
            <a:lumOff val="1307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83820" tIns="83820" rIns="83820" bIns="83820" anchor="ctr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To be good and enjoyable entertainment</a:t>
          </a:r>
        </a:p>
      </dsp:txBody>
      <dsp:txXfrm>
        <a:off x="599418" y="1090825"/>
        <a:ext cx="7157233" cy="923006"/>
      </dsp:txXfrm>
    </dsp:sp>
    <dsp:sp modelId="{ED68DD39-75F6-4964-8689-43B2615D3CBE}">
      <dsp:nvSpPr>
        <dsp:cNvPr id="5" name="Rounded Rectangle 4"/>
        <dsp:cNvSpPr/>
      </dsp:nvSpPr>
      <dsp:spPr bwMode="white">
        <a:xfrm>
          <a:off x="1189890" y="2181650"/>
          <a:ext cx="7157233" cy="923006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2">
            <a:hueOff val="919999"/>
            <a:satOff val="-4443"/>
            <a:lumOff val="2614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83820" tIns="83820" rIns="83820" bIns="83820" anchor="ctr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To be challenging and fascinating</a:t>
          </a:r>
        </a:p>
      </dsp:txBody>
      <dsp:txXfrm>
        <a:off x="1189890" y="2181650"/>
        <a:ext cx="7157233" cy="923006"/>
      </dsp:txXfrm>
    </dsp:sp>
    <dsp:sp modelId="{CE905911-D874-4553-8DF8-50BBC6DDAD9D}">
      <dsp:nvSpPr>
        <dsp:cNvPr id="6" name="Rounded Rectangle 5"/>
        <dsp:cNvSpPr/>
      </dsp:nvSpPr>
      <dsp:spPr bwMode="white">
        <a:xfrm>
          <a:off x="1789308" y="3272475"/>
          <a:ext cx="7157233" cy="923006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2">
            <a:hueOff val="1380000"/>
            <a:satOff val="-6666"/>
            <a:lumOff val="3922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83820" tIns="83820" rIns="83820" bIns="83820" anchor="ctr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To play different characters in different environments </a:t>
          </a:r>
        </a:p>
      </dsp:txBody>
      <dsp:txXfrm>
        <a:off x="1789308" y="3272475"/>
        <a:ext cx="7157233" cy="923006"/>
      </dsp:txXfrm>
    </dsp:sp>
    <dsp:sp modelId="{12CBA32D-F4E9-41B5-9DD6-9C42BE5253A5}">
      <dsp:nvSpPr>
        <dsp:cNvPr id="7" name="Down Arrow 6"/>
        <dsp:cNvSpPr/>
      </dsp:nvSpPr>
      <dsp:spPr bwMode="white">
        <a:xfrm>
          <a:off x="6557279" y="706939"/>
          <a:ext cx="599954" cy="599954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2">
            <a:tint val="40000"/>
            <a:alpha val="90000"/>
            <a:hueOff val="0"/>
            <a:satOff val="0"/>
            <a:lumOff val="0"/>
            <a:alpha val="90196"/>
          </a:schemeClr>
        </a:lnRef>
        <a:fillRef idx="1">
          <a:schemeClr val="accent2">
            <a:tint val="40000"/>
            <a:alpha val="90000"/>
            <a:hueOff val="0"/>
            <a:satOff val="0"/>
            <a:lumOff val="0"/>
            <a:alpha val="90196"/>
          </a:schemeClr>
        </a:fillRef>
        <a:effectRef idx="0">
          <a:scrgbClr r="0" g="0" b="0"/>
        </a:effectRef>
        <a:fontRef idx="minor"/>
      </dsp:style>
      <dsp:txBody>
        <a:bodyPr lIns="31750" tIns="31750" rIns="31750" bIns="31750" anchor="ctr"/>
        <a:lstStyle>
          <a:lvl1pPr algn="ctr">
            <a:defRPr sz="2500"/>
          </a:lvl1pPr>
          <a:lvl2pPr marL="228600" indent="-228600" algn="ctr">
            <a:defRPr sz="2000"/>
          </a:lvl2pPr>
          <a:lvl3pPr marL="457200" indent="-228600" algn="ctr">
            <a:defRPr sz="2000"/>
          </a:lvl3pPr>
          <a:lvl4pPr marL="685800" indent="-228600" algn="ctr">
            <a:defRPr sz="2000"/>
          </a:lvl4pPr>
          <a:lvl5pPr marL="914400" indent="-228600" algn="ctr">
            <a:defRPr sz="2000"/>
          </a:lvl5pPr>
          <a:lvl6pPr marL="1143000" indent="-228600" algn="ctr">
            <a:defRPr sz="2000"/>
          </a:lvl6pPr>
          <a:lvl7pPr marL="1371600" indent="-228600" algn="ctr">
            <a:defRPr sz="2000"/>
          </a:lvl7pPr>
          <a:lvl8pPr marL="1600200" indent="-228600" algn="ctr">
            <a:defRPr sz="2000"/>
          </a:lvl8pPr>
          <a:lvl9pPr marL="1828800" indent="-228600" algn="ctr">
            <a:defRPr sz="2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6557279" y="706939"/>
        <a:ext cx="599954" cy="599954"/>
      </dsp:txXfrm>
    </dsp:sp>
    <dsp:sp modelId="{E1CD6034-0AA3-43AA-BC29-05E426B8AF95}">
      <dsp:nvSpPr>
        <dsp:cNvPr id="8" name="Down Arrow 7"/>
        <dsp:cNvSpPr/>
      </dsp:nvSpPr>
      <dsp:spPr bwMode="white">
        <a:xfrm>
          <a:off x="7156697" y="1797764"/>
          <a:ext cx="599954" cy="599954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2">
            <a:tint val="40000"/>
            <a:alpha val="90000"/>
            <a:hueOff val="840000"/>
            <a:satOff val="-3136"/>
            <a:lumOff val="-195"/>
            <a:alpha val="90196"/>
          </a:schemeClr>
        </a:lnRef>
        <a:fillRef idx="1">
          <a:schemeClr val="accent2">
            <a:tint val="40000"/>
            <a:alpha val="90000"/>
            <a:hueOff val="840000"/>
            <a:satOff val="-3136"/>
            <a:lumOff val="-195"/>
            <a:alpha val="90196"/>
          </a:schemeClr>
        </a:fillRef>
        <a:effectRef idx="0">
          <a:scrgbClr r="0" g="0" b="0"/>
        </a:effectRef>
        <a:fontRef idx="minor"/>
      </dsp:style>
      <dsp:txBody>
        <a:bodyPr lIns="31750" tIns="31750" rIns="31750" bIns="31750" anchor="ctr"/>
        <a:lstStyle>
          <a:lvl1pPr algn="ctr">
            <a:defRPr sz="2500"/>
          </a:lvl1pPr>
          <a:lvl2pPr marL="228600" indent="-228600" algn="ctr">
            <a:defRPr sz="2000"/>
          </a:lvl2pPr>
          <a:lvl3pPr marL="457200" indent="-228600" algn="ctr">
            <a:defRPr sz="2000"/>
          </a:lvl3pPr>
          <a:lvl4pPr marL="685800" indent="-228600" algn="ctr">
            <a:defRPr sz="2000"/>
          </a:lvl4pPr>
          <a:lvl5pPr marL="914400" indent="-228600" algn="ctr">
            <a:defRPr sz="2000"/>
          </a:lvl5pPr>
          <a:lvl6pPr marL="1143000" indent="-228600" algn="ctr">
            <a:defRPr sz="2000"/>
          </a:lvl6pPr>
          <a:lvl7pPr marL="1371600" indent="-228600" algn="ctr">
            <a:defRPr sz="2000"/>
          </a:lvl7pPr>
          <a:lvl8pPr marL="1600200" indent="-228600" algn="ctr">
            <a:defRPr sz="2000"/>
          </a:lvl8pPr>
          <a:lvl9pPr marL="1828800" indent="-228600" algn="ctr">
            <a:defRPr sz="2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7156697" y="1797764"/>
        <a:ext cx="599954" cy="599954"/>
      </dsp:txXfrm>
    </dsp:sp>
    <dsp:sp modelId="{4F1E5497-83BC-41BA-B4F1-0EA41239BE02}">
      <dsp:nvSpPr>
        <dsp:cNvPr id="9" name="Down Arrow 8"/>
        <dsp:cNvSpPr/>
      </dsp:nvSpPr>
      <dsp:spPr bwMode="white">
        <a:xfrm>
          <a:off x="7747169" y="2888589"/>
          <a:ext cx="599954" cy="599954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2">
            <a:tint val="40000"/>
            <a:alpha val="90000"/>
            <a:hueOff val="1680000"/>
            <a:satOff val="-6274"/>
            <a:lumOff val="-391"/>
            <a:alpha val="90196"/>
          </a:schemeClr>
        </a:lnRef>
        <a:fillRef idx="1">
          <a:schemeClr val="accent2">
            <a:tint val="40000"/>
            <a:alpha val="90000"/>
            <a:hueOff val="1680000"/>
            <a:satOff val="-6274"/>
            <a:lumOff val="-391"/>
            <a:alpha val="90196"/>
          </a:schemeClr>
        </a:fillRef>
        <a:effectRef idx="0">
          <a:scrgbClr r="0" g="0" b="0"/>
        </a:effectRef>
        <a:fontRef idx="minor"/>
      </dsp:style>
      <dsp:txBody>
        <a:bodyPr lIns="31750" tIns="31750" rIns="31750" bIns="31750" anchor="ctr"/>
        <a:lstStyle>
          <a:lvl1pPr algn="ctr">
            <a:defRPr sz="2500"/>
          </a:lvl1pPr>
          <a:lvl2pPr marL="228600" indent="-228600" algn="ctr">
            <a:defRPr sz="2000"/>
          </a:lvl2pPr>
          <a:lvl3pPr marL="457200" indent="-228600" algn="ctr">
            <a:defRPr sz="2000"/>
          </a:lvl3pPr>
          <a:lvl4pPr marL="685800" indent="-228600" algn="ctr">
            <a:defRPr sz="2000"/>
          </a:lvl4pPr>
          <a:lvl5pPr marL="914400" indent="-228600" algn="ctr">
            <a:defRPr sz="2000"/>
          </a:lvl5pPr>
          <a:lvl6pPr marL="1143000" indent="-228600" algn="ctr">
            <a:defRPr sz="2000"/>
          </a:lvl6pPr>
          <a:lvl7pPr marL="1371600" indent="-228600" algn="ctr">
            <a:defRPr sz="2000"/>
          </a:lvl7pPr>
          <a:lvl8pPr marL="1600200" indent="-228600" algn="ctr">
            <a:defRPr sz="2000"/>
          </a:lvl8pPr>
          <a:lvl9pPr marL="1828800" indent="-228600" algn="ctr">
            <a:defRPr sz="2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7747169" y="2888589"/>
        <a:ext cx="599954" cy="5999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F37EAB-B8CC-476C-AA20-0F99B029CF8F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24C08F-B14F-45AE-BAC3-71F95E86E2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24C08F-B14F-45AE-BAC3-71F95E86E2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3" Type="http://schemas.openxmlformats.org/officeDocument/2006/relationships/theme" Target="../theme/theme1.xml"/><Relationship Id="rId22" Type="http://schemas.openxmlformats.org/officeDocument/2006/relationships/image" Target="../media/image4.png"/><Relationship Id="rId21" Type="http://schemas.openxmlformats.org/officeDocument/2006/relationships/image" Target="../media/image3.png"/><Relationship Id="rId20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1.png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65A0706-BAC2-48D6-991B-49B5CBC7C4A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07AE00-72B4-4A79-9CEB-FF18F5ADF2E0}" type="slidenum">
              <a:rPr lang="en-US" smtClean="0"/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8.jpe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diagramColors" Target="../diagrams/colors1.xml"/><Relationship Id="rId8" Type="http://schemas.openxmlformats.org/officeDocument/2006/relationships/diagramQuickStyle" Target="../diagrams/quickStyle1.xml"/><Relationship Id="rId7" Type="http://schemas.openxmlformats.org/officeDocument/2006/relationships/diagramLayout" Target="../diagrams/layout1.xml"/><Relationship Id="rId6" Type="http://schemas.openxmlformats.org/officeDocument/2006/relationships/diagramData" Target="../diagrams/data1.xml"/><Relationship Id="rId5" Type="http://schemas.openxmlformats.org/officeDocument/2006/relationships/image" Target="../media/image9.jpe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1" Type="http://schemas.openxmlformats.org/officeDocument/2006/relationships/slideLayout" Target="../slideLayouts/slideLayout7.xml"/><Relationship Id="rId10" Type="http://schemas.microsoft.com/office/2007/relationships/diagramDrawing" Target="../diagrams/drawing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80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96" name="Picture 8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97" name="Oval 8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8" name="Picture 86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99" name="Picture 88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00" name="Rectangle 9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5" descr="Metal tic-tac-toe game pieces"/>
          <p:cNvPicPr>
            <a:picLocks noChangeAspect="1"/>
          </p:cNvPicPr>
          <p:nvPr/>
        </p:nvPicPr>
        <p:blipFill rotWithShape="1">
          <a:blip r:embed="rId6">
            <a:alphaModFix amt="25000"/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t="31818" r="909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ONLINE AND OFFLINE GAMES </a:t>
            </a:r>
            <a:endParaRPr lang="en-US" sz="7200"/>
          </a:p>
        </p:txBody>
      </p:sp>
      <p:sp>
        <p:nvSpPr>
          <p:cNvPr id="101" name="Rectangle 9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8000"/>
          </a:blip>
          <a:stretch>
            <a:fillRect l="-1000"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>
            <a:alphaModFix amt="35000"/>
          </a:blip>
          <a:srcRect/>
          <a:stretch>
            <a:fillRect/>
          </a:stretch>
        </p:blipFill>
        <p:spPr>
          <a:xfrm>
            <a:off x="-1946255" y="-204471"/>
            <a:ext cx="12191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ONLINE GAMES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PUBG MOBILE </a:t>
            </a:r>
            <a:endParaRPr lang="en-US" dirty="0"/>
          </a:p>
          <a:p>
            <a:endParaRPr lang="en-US" dirty="0"/>
          </a:p>
          <a:p>
            <a:r>
              <a:rPr lang="en-US" dirty="0"/>
              <a:t>CALL OF DUTY</a:t>
            </a:r>
            <a:endParaRPr lang="en-US" dirty="0"/>
          </a:p>
          <a:p>
            <a:endParaRPr lang="en-US" dirty="0"/>
          </a:p>
          <a:p>
            <a:r>
              <a:rPr lang="en-US" dirty="0"/>
              <a:t>FREE FIRE </a:t>
            </a:r>
            <a:endParaRPr lang="en-US" dirty="0"/>
          </a:p>
          <a:p>
            <a:pPr marL="0" indent="0"/>
            <a:endParaRPr lang="en-US" dirty="0"/>
          </a:p>
          <a:p>
            <a:r>
              <a:rPr lang="en-US" dirty="0"/>
              <a:t>CLASH OF CLANS</a:t>
            </a:r>
            <a:endParaRPr lang="en-US" dirty="0"/>
          </a:p>
          <a:p>
            <a:endParaRPr lang="en-US" dirty="0"/>
          </a:p>
          <a:p>
            <a:r>
              <a:rPr lang="en-US" dirty="0"/>
              <a:t>LUDO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187069" y="2056092"/>
            <a:ext cx="3636335" cy="4200245"/>
          </a:xfrm>
        </p:spPr>
        <p:txBody>
          <a:bodyPr/>
          <a:lstStyle/>
          <a:p>
            <a:r>
              <a:rPr lang="en-US" dirty="0"/>
              <a:t>MINECRAFT</a:t>
            </a:r>
            <a:endParaRPr lang="en-US" dirty="0"/>
          </a:p>
          <a:p>
            <a:endParaRPr lang="en-US" dirty="0"/>
          </a:p>
          <a:p>
            <a:r>
              <a:rPr lang="en-US" dirty="0"/>
              <a:t>WARCRAFT</a:t>
            </a:r>
            <a:endParaRPr lang="en-US" dirty="0"/>
          </a:p>
          <a:p>
            <a:endParaRPr lang="en-US" dirty="0"/>
          </a:p>
          <a:p>
            <a:r>
              <a:rPr lang="en-US" dirty="0"/>
              <a:t>BATTLE ROYALE </a:t>
            </a:r>
            <a:endParaRPr lang="en-US" dirty="0"/>
          </a:p>
          <a:p>
            <a:endParaRPr lang="en-US" dirty="0"/>
          </a:p>
          <a:p>
            <a:r>
              <a:rPr lang="en-US" dirty="0"/>
              <a:t>DESTINY WAR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FORTRESS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icture 158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76" name="Picture 160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77" name="Oval 16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8" name="Picture 16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9" name="Picture 166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0" name="Rectangle 16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1" name="Rectangle 17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Content Placeholder 53" descr="A picture containing text, sunset&#10;&#10;Description automatically generated"/>
          <p:cNvPicPr>
            <a:picLocks noChangeAspect="1"/>
          </p:cNvPicPr>
          <p:nvPr/>
        </p:nvPicPr>
        <p:blipFill rotWithShape="1">
          <a:blip r:embed="rId5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" t="9091" r="30365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-77789" y="148857"/>
            <a:ext cx="4192589" cy="5108943"/>
          </a:xfrm>
        </p:spPr>
        <p:txBody>
          <a:bodyPr vert="horz" lIns="91440" tIns="45720" rIns="91440" bIns="45720" numCol="1" rtlCol="0" anchor="b">
            <a:normAutofit fontScale="90000"/>
          </a:bodyPr>
          <a:lstStyle/>
          <a:p>
            <a:pPr marL="571500" indent="-571500" algn="r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Advantages</a:t>
            </a:r>
            <a:r>
              <a:rPr lang="en-US" sz="3200" b="1" u="sng" strike="sng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and</a:t>
            </a:r>
            <a:br>
              <a:rPr lang="en-US" sz="3200" b="1" u="sng" strike="sng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US" sz="3200" b="1" u="sng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Disadvantag</a:t>
            </a:r>
            <a:r>
              <a:rPr lang="en-US" sz="3200" b="1" u="sng" strike="sng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nd</a:t>
            </a:r>
            <a:r>
              <a:rPr lang="en-US" sz="3200" b="1" u="sng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</a:t>
            </a:r>
            <a:r>
              <a:rPr lang="en-US" sz="32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br>
              <a:rPr lang="en-US" sz="3200" b="1" u="sng" strike="sng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US" sz="3200" b="1" u="sng" strike="sng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of </a:t>
            </a:r>
            <a:r>
              <a:rPr lang="en-US" sz="32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online</a:t>
            </a:r>
            <a:r>
              <a:rPr lang="en-US" sz="3200" b="1" u="sng" strike="sng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r>
              <a:rPr lang="en-US" sz="32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games</a:t>
            </a:r>
            <a:r>
              <a:rPr lang="en-US" sz="3200" b="1" u="sng" strike="sng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br>
              <a:rPr lang="en-US" sz="3200" u="sng" strike="sng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br>
              <a:rPr lang="en-US" sz="3200" u="sng" strike="sng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US" sz="3200" u="sng" strike="sng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endParaRPr lang="en-US" sz="3200" u="sng" strike="sng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82" name="Rectangle 17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9" name="Picture 112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40" name="Picture 1126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141" name="Oval 11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42" name="Picture 1130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143" name="Picture 1132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144" name="Rectangle 11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42" name="Picture 18"/>
          <p:cNvPicPr>
            <a:picLocks noChangeAspect="1" noChangeArrowheads="1"/>
          </p:cNvPicPr>
          <p:nvPr/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>
            <a:fillRect/>
          </a:stretch>
        </p:blipFill>
        <p:spPr bwMode="auto">
          <a:xfrm>
            <a:off x="20" y="-1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 idx="4294967295"/>
          </p:nvPr>
        </p:nvSpPr>
        <p:spPr>
          <a:xfrm>
            <a:off x="646111" y="452718"/>
            <a:ext cx="9404723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Advantages:</a:t>
            </a:r>
            <a:endParaRPr lang="en-US" dirty="0"/>
          </a:p>
        </p:txBody>
      </p:sp>
      <p:sp>
        <p:nvSpPr>
          <p:cNvPr id="1145" name="Rectangle 113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Content Placeholder 2"/>
          <p:cNvGraphicFramePr>
            <a:graphicFrameLocks noGrp="1"/>
          </p:cNvGraphicFramePr>
          <p:nvPr>
            <p:ph idx="4294967295"/>
          </p:nvPr>
        </p:nvGraphicFramePr>
        <p:xfrm>
          <a:off x="1103312" y="2052918"/>
          <a:ext cx="8946541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type="subTitle" idx="4294967295"/>
          </p:nvPr>
        </p:nvSpPr>
        <p:spPr>
          <a:xfrm>
            <a:off x="0" y="4776788"/>
            <a:ext cx="8824913" cy="86201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3" name="Rectangle 922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1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893" y="850606"/>
            <a:ext cx="9496961" cy="539779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masis MT Pro" panose="02040504050005020304" pitchFamily="18" charset="0"/>
              </a:rPr>
              <a:t>Brains are trained to do multitasking </a:t>
            </a:r>
            <a:endParaRPr lang="en-US" sz="2400" dirty="0">
              <a:latin typeface="Amasis MT Pro" panose="02040504050005020304" pitchFamily="18" charset="0"/>
            </a:endParaRPr>
          </a:p>
          <a:p>
            <a:endParaRPr lang="en-US" sz="2400" dirty="0">
              <a:latin typeface="Amasis MT Pro" panose="02040504050005020304" pitchFamily="18" charset="0"/>
            </a:endParaRPr>
          </a:p>
          <a:p>
            <a:r>
              <a:rPr lang="en-US" sz="2400" dirty="0">
                <a:latin typeface="Amasis MT Pro" panose="02040504050005020304" pitchFamily="18" charset="0"/>
              </a:rPr>
              <a:t>Games can help improve both visual attention and visual acuity</a:t>
            </a:r>
            <a:endParaRPr lang="en-US" sz="2400" dirty="0">
              <a:latin typeface="Amasis MT Pro" panose="02040504050005020304" pitchFamily="18" charset="0"/>
            </a:endParaRPr>
          </a:p>
          <a:p>
            <a:endParaRPr lang="en-US" sz="2400" dirty="0">
              <a:latin typeface="Amasis MT Pro" panose="02040504050005020304" pitchFamily="18" charset="0"/>
            </a:endParaRPr>
          </a:p>
          <a:p>
            <a:r>
              <a:rPr lang="en-US" sz="2400" dirty="0">
                <a:latin typeface="Amasis MT Pro" panose="02040504050005020304" pitchFamily="18" charset="0"/>
              </a:rPr>
              <a:t>Building confidence</a:t>
            </a:r>
            <a:endParaRPr lang="en-US" sz="2400" dirty="0">
              <a:latin typeface="Amasis MT Pro" panose="02040504050005020304" pitchFamily="18" charset="0"/>
            </a:endParaRPr>
          </a:p>
          <a:p>
            <a:endParaRPr lang="en-US" sz="2400" dirty="0">
              <a:latin typeface="Amasis MT Pro" panose="02040504050005020304" pitchFamily="18" charset="0"/>
            </a:endParaRPr>
          </a:p>
          <a:p>
            <a:r>
              <a:rPr lang="en-US" sz="2400" dirty="0">
                <a:latin typeface="Amasis MT Pro" panose="02040504050005020304" pitchFamily="18" charset="0"/>
              </a:rPr>
              <a:t>Cooperation and teamwork</a:t>
            </a:r>
            <a:endParaRPr lang="en-US" sz="2400" dirty="0">
              <a:latin typeface="Amasis MT Pro" panose="02040504050005020304" pitchFamily="18" charset="0"/>
            </a:endParaRPr>
          </a:p>
          <a:p>
            <a:endParaRPr lang="en-US" sz="2400" dirty="0">
              <a:latin typeface="Amasis MT Pro" panose="020405040500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Amasis MT Pro" panose="020405040500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1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"/>
          <a:stretch>
            <a:fillRect/>
          </a:stretch>
        </p:blipFill>
        <p:spPr bwMode="auto">
          <a:xfrm>
            <a:off x="20" y="-1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/>
              <a:t>Disadvantages :</a:t>
            </a:r>
            <a:endParaRPr lang="en-US" sz="4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marL="742950" lvl="1" indent="-342900">
              <a:buFont typeface="Wingdings" panose="05000000000000000000" pitchFamily="2" charset="2"/>
              <a:buChar char="q"/>
            </a:pPr>
            <a:endParaRPr lang="en-US" sz="2000" dirty="0">
              <a:latin typeface="Abadi" panose="020B0604020104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Abadi" panose="020B0604020104020204" pitchFamily="34" charset="0"/>
              </a:rPr>
              <a:t>Video games could lead to addiction</a:t>
            </a:r>
            <a:endParaRPr lang="en-US" sz="2000" dirty="0">
              <a:latin typeface="Abadi" panose="020B0604020104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Abadi" panose="020B0604020104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Abadi" panose="020B0604020104020204" pitchFamily="34" charset="0"/>
              </a:rPr>
              <a:t>Effect of radiations</a:t>
            </a:r>
            <a:endParaRPr lang="en-US" sz="2000" dirty="0">
              <a:latin typeface="Abadi" panose="020B0604020104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Abadi" panose="020B0604020104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Abadi" panose="020B0604020104020204" pitchFamily="34" charset="0"/>
              </a:rPr>
              <a:t>Overexposure to video games causes impatience </a:t>
            </a:r>
            <a:endParaRPr lang="en-US" sz="2000" dirty="0">
              <a:latin typeface="Abadi" panose="020B0604020104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Abadi" panose="020B0604020104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Abadi" panose="020B0604020104020204" pitchFamily="34" charset="0"/>
              </a:rPr>
              <a:t>Lead to aggressiveness and violence </a:t>
            </a:r>
            <a:endParaRPr lang="en-US" sz="2000" dirty="0">
              <a:latin typeface="Abadi" panose="020B06040201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9091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 marL="857250" indent="-857250">
              <a:buFont typeface="Wingdings" panose="05000000000000000000" pitchFamily="2" charset="2"/>
              <a:buChar char="ü"/>
            </a:pPr>
            <a:r>
              <a:rPr lang="en-US" sz="7200" dirty="0">
                <a:solidFill>
                  <a:schemeClr val="tx1"/>
                </a:solidFill>
              </a:rPr>
              <a:t>Offline </a:t>
            </a:r>
            <a:r>
              <a:rPr lang="en-US" sz="7200" dirty="0">
                <a:solidFill>
                  <a:schemeClr val="bg1"/>
                </a:solidFill>
              </a:rPr>
              <a:t>games:</a:t>
            </a:r>
            <a:endParaRPr lang="en-US" sz="7200" dirty="0">
              <a:solidFill>
                <a:schemeClr val="bg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CRICKET</a:t>
            </a:r>
            <a:endParaRPr lang="en-US" dirty="0"/>
          </a:p>
          <a:p>
            <a:endParaRPr lang="en-US" dirty="0"/>
          </a:p>
          <a:p>
            <a:r>
              <a:rPr lang="en-US" dirty="0"/>
              <a:t>SOCCER</a:t>
            </a:r>
            <a:endParaRPr lang="en-US" dirty="0"/>
          </a:p>
          <a:p>
            <a:endParaRPr lang="en-US" dirty="0"/>
          </a:p>
          <a:p>
            <a:r>
              <a:rPr lang="en-US" dirty="0"/>
              <a:t>TENNIS </a:t>
            </a:r>
            <a:endParaRPr lang="en-US" dirty="0"/>
          </a:p>
          <a:p>
            <a:endParaRPr lang="en-US" dirty="0"/>
          </a:p>
          <a:p>
            <a:r>
              <a:rPr lang="en-US" dirty="0"/>
              <a:t>VOLLEYBALL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4294967295"/>
          </p:nvPr>
        </p:nvSpPr>
        <p:spPr>
          <a:xfrm>
            <a:off x="9123363" y="1852613"/>
            <a:ext cx="3068637" cy="4403725"/>
          </a:xfrm>
        </p:spPr>
        <p:txBody>
          <a:bodyPr/>
          <a:lstStyle/>
          <a:p>
            <a:r>
              <a:rPr lang="en-US" dirty="0"/>
              <a:t>BADMINTON</a:t>
            </a:r>
            <a:endParaRPr lang="en-US" dirty="0"/>
          </a:p>
          <a:p>
            <a:endParaRPr lang="en-US" dirty="0"/>
          </a:p>
          <a:p>
            <a:r>
              <a:rPr lang="en-US" dirty="0"/>
              <a:t>BASKETBALL</a:t>
            </a:r>
            <a:endParaRPr lang="en-US" dirty="0"/>
          </a:p>
          <a:p>
            <a:endParaRPr lang="en-US" dirty="0"/>
          </a:p>
          <a:p>
            <a:r>
              <a:rPr lang="en-US" dirty="0"/>
              <a:t>KABBADI</a:t>
            </a:r>
            <a:endParaRPr lang="en-US" dirty="0"/>
          </a:p>
          <a:p>
            <a:endParaRPr lang="en-US" dirty="0"/>
          </a:p>
          <a:p>
            <a:r>
              <a:rPr lang="en-US" dirty="0"/>
              <a:t>BASEBALL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6" name="Picture 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29" r="-1" b="1864"/>
          <a:stretch>
            <a:fillRect/>
          </a:stretch>
        </p:blipFill>
        <p:spPr bwMode="auto"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5565310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chemeClr val="tx1"/>
                </a:solidFill>
                <a:latin typeface="Arial Black" panose="020B0A04020102020204" pitchFamily="34" charset="0"/>
              </a:rPr>
              <a:t>Advantages and </a:t>
            </a:r>
            <a:br>
              <a:rPr lang="en-US" sz="28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r>
              <a:rPr lang="en-US" sz="2800" dirty="0">
                <a:solidFill>
                  <a:schemeClr val="tx1"/>
                </a:solidFill>
                <a:latin typeface="Arial Black" panose="020B0A04020102020204" pitchFamily="34" charset="0"/>
              </a:rPr>
              <a:t>disadvantages of </a:t>
            </a:r>
            <a:br>
              <a:rPr lang="en-US" sz="28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r>
              <a:rPr lang="en-US" sz="2800" dirty="0">
                <a:solidFill>
                  <a:schemeClr val="tx1"/>
                </a:solidFill>
                <a:latin typeface="Arial Black" panose="020B0A04020102020204" pitchFamily="34" charset="0"/>
              </a:rPr>
              <a:t>offline games </a:t>
            </a:r>
            <a:endParaRPr lang="en-US" sz="28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624</Words>
  <Application>WPS Presentation</Application>
  <PresentationFormat>Widescreen</PresentationFormat>
  <Paragraphs>74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</vt:lpstr>
      <vt:lpstr>SimSun</vt:lpstr>
      <vt:lpstr>Wingdings</vt:lpstr>
      <vt:lpstr>Wingdings 3</vt:lpstr>
      <vt:lpstr>Symbol</vt:lpstr>
      <vt:lpstr>Arial</vt:lpstr>
      <vt:lpstr>Arial Black</vt:lpstr>
      <vt:lpstr>Amasis MT Pro</vt:lpstr>
      <vt:lpstr>Segoe Print</vt:lpstr>
      <vt:lpstr>Abadi</vt:lpstr>
      <vt:lpstr>Century Gothic</vt:lpstr>
      <vt:lpstr>Microsoft YaHei</vt:lpstr>
      <vt:lpstr>Arial Unicode MS</vt:lpstr>
      <vt:lpstr>Calibri</vt:lpstr>
      <vt:lpstr>Ion</vt:lpstr>
      <vt:lpstr>ONLINE AND OFFLINE GAMES </vt:lpstr>
      <vt:lpstr>ONLINE GAMES</vt:lpstr>
      <vt:lpstr>Advantages and Disadvantagnds  of online games    </vt:lpstr>
      <vt:lpstr>Advantages:</vt:lpstr>
      <vt:lpstr>PowerPoint 演示文稿</vt:lpstr>
      <vt:lpstr>Disadvantages :</vt:lpstr>
      <vt:lpstr>Offline games:</vt:lpstr>
      <vt:lpstr>Advantages and  disadvantages of  offline games 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AND OFFLINE GAMES </dc:title>
  <dc:creator>Ravikiran</dc:creator>
  <cp:lastModifiedBy>Naresh</cp:lastModifiedBy>
  <cp:revision>6</cp:revision>
  <dcterms:created xsi:type="dcterms:W3CDTF">2023-01-27T15:20:00Z</dcterms:created>
  <dcterms:modified xsi:type="dcterms:W3CDTF">2023-02-03T18:11:31Z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E1FBCE3559604B60A7D758407A01227F</vt:lpwstr>
  </property>
  <property fmtid="{D5CDD505-2E9C-101B-9397-08002B2CF9AE}" pid="3" name="KSOProductBuildVer">
    <vt:lpwstr>1033-11.2.0.11388</vt:lpwstr>
  </property>
</Properties>
</file>

<file path=docProps/thumbnail.jpeg>
</file>